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88" r:id="rId2"/>
    <p:sldId id="256" r:id="rId3"/>
    <p:sldId id="257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90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94660"/>
  </p:normalViewPr>
  <p:slideViewPr>
    <p:cSldViewPr>
      <p:cViewPr varScale="1">
        <p:scale>
          <a:sx n="83" d="100"/>
          <a:sy n="83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520C-C323-40D1-87DB-9B14A782AD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EB503E-F1B2-4BEB-938A-0BC3A13C21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DFDE11-E1D0-41A5-A394-A2F48FAF91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72B4EC-55B0-43A6-B268-31B31BD3A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405CA5-59F7-4087-8828-9EC3E090A4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5C3D6F-4EB9-4844-B0B9-5E91A96BC1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6F11B3-CE63-4E3D-B0A9-9C3805B571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57F918-2E54-4050-AF15-23AE0154F2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A903CF-2926-4834-B6B9-BF96347D9C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9E09AF-F494-4146-B6AA-97561F58A3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7F719F-BCA8-4331-B232-5815EA5611E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F673C9D-6BBD-4654-BF3C-3AFA5A06900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838200"/>
            <a:ext cx="6781800" cy="1470025"/>
          </a:xfrm>
        </p:spPr>
        <p:txBody>
          <a:bodyPr/>
          <a:lstStyle/>
          <a:p>
            <a:pPr algn="ctr"/>
            <a:r>
              <a:rPr lang="en-US" sz="2000" dirty="0">
                <a:solidFill>
                  <a:srgbClr val="006600"/>
                </a:solidFill>
                <a:latin typeface="Algerian" pitchFamily="82" charset="0"/>
              </a:rPr>
              <a:t/>
            </a:r>
            <a:br>
              <a:rPr lang="en-US" sz="2000" dirty="0">
                <a:solidFill>
                  <a:srgbClr val="006600"/>
                </a:solidFill>
                <a:latin typeface="Algerian" pitchFamily="82" charset="0"/>
              </a:rPr>
            </a:br>
            <a:r>
              <a:rPr lang="en-US" sz="2800" dirty="0">
                <a:solidFill>
                  <a:srgbClr val="006600"/>
                </a:solidFill>
                <a:latin typeface="Algerian" pitchFamily="82" charset="0"/>
              </a:rPr>
              <a:t>“</a:t>
            </a:r>
            <a:r>
              <a:rPr lang="en-US" sz="2800" dirty="0" err="1">
                <a:solidFill>
                  <a:srgbClr val="006600"/>
                </a:solidFill>
                <a:latin typeface="Algerian" pitchFamily="82" charset="0"/>
              </a:rPr>
              <a:t>Twas</a:t>
            </a:r>
            <a:r>
              <a:rPr lang="en-US" sz="2800" dirty="0">
                <a:solidFill>
                  <a:srgbClr val="006600"/>
                </a:solidFill>
                <a:latin typeface="Algerian" pitchFamily="82" charset="0"/>
              </a:rPr>
              <a:t> the Night before Christmas”</a:t>
            </a:r>
            <a:br>
              <a:rPr lang="en-US" sz="2800" dirty="0">
                <a:solidFill>
                  <a:srgbClr val="006600"/>
                </a:solidFill>
                <a:latin typeface="Algerian" pitchFamily="82" charset="0"/>
              </a:rPr>
            </a:br>
            <a:endParaRPr lang="en-US" sz="2800" dirty="0">
              <a:solidFill>
                <a:srgbClr val="006600"/>
              </a:solidFill>
              <a:latin typeface="Algerian" pitchFamily="82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505200"/>
            <a:ext cx="7543800" cy="22098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3600" i="1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600" i="1">
                <a:solidFill>
                  <a:srgbClr val="FF0000"/>
                </a:solidFill>
                <a:latin typeface="Book Antiqua" pitchFamily="18" charset="0"/>
              </a:rPr>
              <a:t>“In Other Words…..”</a:t>
            </a:r>
          </a:p>
          <a:p>
            <a:pPr>
              <a:lnSpc>
                <a:spcPct val="80000"/>
              </a:lnSpc>
            </a:pPr>
            <a:endParaRPr lang="en-US" sz="2400" i="1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000" i="1">
                <a:solidFill>
                  <a:srgbClr val="FF0000"/>
                </a:solidFill>
                <a:latin typeface="Book Antiqua" pitchFamily="18" charset="0"/>
              </a:rPr>
              <a:t>Type your own words for each slide.  Click on the box and type.  The words should be red.  Then compare the two versions.</a:t>
            </a:r>
          </a:p>
        </p:txBody>
      </p:sp>
      <p:pic>
        <p:nvPicPr>
          <p:cNvPr id="68614" name="Picture 6" descr="home_noel-0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905000"/>
            <a:ext cx="2667000" cy="1530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1371600"/>
            <a:ext cx="76200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With a little old driver, so lively and quick,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I knew in a moment it must be St Nick. 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438400"/>
            <a:ext cx="7315200" cy="35814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3318" name="Picture 6" descr="rennes-1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00400" y="2057400"/>
            <a:ext cx="3657600" cy="117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143000"/>
            <a:ext cx="69342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More rapid than eagles his coursers they came,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he whistled, and shouted, and called them by name! 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400" b="1"/>
              <a:t/>
            </a:r>
            <a:br>
              <a:rPr lang="en-US" sz="2400" b="1"/>
            </a:br>
            <a:endParaRPr lang="en-US" sz="2400" b="1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4342" name="Picture 6" descr="sleigh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473643">
            <a:off x="1981200" y="2057400"/>
            <a:ext cx="7162800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0"/>
            <a:ext cx="7086600" cy="1927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"Now Dasher! Now, Dancer! Now, Prancer and Vixen!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On, Comet! On, Cupid! On Donner and Blitzen!</a:t>
            </a: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/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5146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5365" name="Picture 5" descr="rennes-1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752600"/>
            <a:ext cx="7239000" cy="150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7400" y="1295400"/>
            <a:ext cx="6705600" cy="170497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To the top of the porch! To the top of the wall!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Now dash away! Dash away! Dash away all!"</a:t>
            </a:r>
            <a:r>
              <a:rPr lang="en-US" sz="2000">
                <a:solidFill>
                  <a:srgbClr val="006600"/>
                </a:solidFill>
              </a:rPr>
              <a:t> </a:t>
            </a:r>
            <a:r>
              <a:rPr lang="en-US" sz="2000" b="1">
                <a:solidFill>
                  <a:srgbClr val="006600"/>
                </a:solidFill>
              </a:rPr>
              <a:t/>
            </a:r>
            <a:br>
              <a:rPr lang="en-US" sz="2000" b="1">
                <a:solidFill>
                  <a:srgbClr val="006600"/>
                </a:solidFill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514600"/>
            <a:ext cx="74676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6390" name="Picture 6" descr="MMj0288939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057400"/>
            <a:ext cx="1905000" cy="11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09800" y="1143000"/>
            <a:ext cx="6324600" cy="2209800"/>
          </a:xfrm>
        </p:spPr>
        <p:txBody>
          <a:bodyPr/>
          <a:lstStyle/>
          <a:p>
            <a:pPr algn="ctr"/>
            <a:r>
              <a:rPr lang="en-US" sz="4400" dirty="0"/>
              <a:t>Designed and created by</a:t>
            </a:r>
            <a:br>
              <a:rPr lang="en-US" sz="4400" dirty="0"/>
            </a:br>
            <a:r>
              <a:rPr lang="en-US" sz="4400" dirty="0" smtClean="0"/>
              <a:t>Your names</a:t>
            </a:r>
            <a:endParaRPr 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371600"/>
            <a:ext cx="74676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 dirty="0" err="1">
                <a:solidFill>
                  <a:srgbClr val="006600"/>
                </a:solidFill>
                <a:latin typeface="Abadi MT Condensed Light" pitchFamily="34" charset="0"/>
              </a:rPr>
              <a:t>Twas</a:t>
            </a:r>
            <a:r>
              <a:rPr lang="en-US" sz="2000" dirty="0">
                <a:solidFill>
                  <a:srgbClr val="006600"/>
                </a:solidFill>
                <a:latin typeface="Abadi MT Condensed Light" pitchFamily="34" charset="0"/>
              </a:rPr>
              <a:t> the night before Christmas, when all through the house</a:t>
            </a:r>
            <a:br>
              <a:rPr lang="en-US" sz="2000" dirty="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 dirty="0">
                <a:solidFill>
                  <a:srgbClr val="006600"/>
                </a:solidFill>
                <a:latin typeface="Abadi MT Condensed Light" pitchFamily="34" charset="0"/>
              </a:rPr>
              <a:t>Not a creature was stirring, not even a mouse.</a:t>
            </a:r>
            <a:br>
              <a:rPr lang="en-US" sz="2000" dirty="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 dirty="0"/>
              <a:t/>
            </a:r>
            <a:br>
              <a:rPr lang="en-US" sz="4400" b="1" dirty="0"/>
            </a:br>
            <a:endParaRPr lang="en-US" sz="44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581400"/>
            <a:ext cx="7467600" cy="2209800"/>
          </a:xfrm>
        </p:spPr>
        <p:txBody>
          <a:bodyPr/>
          <a:lstStyle/>
          <a:p>
            <a:endParaRPr lang="en-US" sz="3200" b="1" dirty="0">
              <a:solidFill>
                <a:srgbClr val="FF0000"/>
              </a:solidFill>
              <a:latin typeface="Bodoni MT" pitchFamily="18" charset="0"/>
            </a:endParaRPr>
          </a:p>
          <a:p>
            <a:r>
              <a:rPr lang="en-US" sz="2400" i="1" dirty="0">
                <a:solidFill>
                  <a:srgbClr val="FF0000"/>
                </a:solidFill>
                <a:latin typeface="Bodoni MT" pitchFamily="18" charset="0"/>
              </a:rPr>
              <a:t>Example:</a:t>
            </a:r>
          </a:p>
          <a:p>
            <a:r>
              <a:rPr lang="en-US" sz="2400" i="1" dirty="0">
                <a:solidFill>
                  <a:srgbClr val="FF0000"/>
                </a:solidFill>
                <a:latin typeface="Bodoni MT" pitchFamily="18" charset="0"/>
              </a:rPr>
              <a:t>It was Christmas Eve and nothing was going on in the house. </a:t>
            </a:r>
            <a:r>
              <a:rPr lang="en-US" sz="2400" dirty="0">
                <a:solidFill>
                  <a:srgbClr val="FF0000"/>
                </a:solidFill>
                <a:latin typeface="Bodoni MT" pitchFamily="18" charset="0"/>
              </a:rPr>
              <a:t>Click and erase this information and begin your version.</a:t>
            </a:r>
          </a:p>
          <a:p>
            <a:endParaRPr lang="en-US" sz="2400" dirty="0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2056" name="Picture 8" descr="cr_hou_ani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905000"/>
            <a:ext cx="1600200" cy="150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762000"/>
            <a:ext cx="6934200" cy="1470025"/>
          </a:xfrm>
        </p:spPr>
        <p:txBody>
          <a:bodyPr/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The stockings were hung by the chimney with care,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In hopes that St Nicholas soon would be there.</a:t>
            </a:r>
            <a:r>
              <a:rPr lang="en-US" sz="2000">
                <a:solidFill>
                  <a:srgbClr val="003300"/>
                </a:solidFill>
                <a:latin typeface="Abadi MT Condensed Light" pitchFamily="34" charset="0"/>
              </a:rPr>
              <a:t> </a:t>
            </a:r>
            <a:br>
              <a:rPr lang="en-US" sz="2000">
                <a:solidFill>
                  <a:srgbClr val="003300"/>
                </a:solidFill>
                <a:latin typeface="Abadi MT Condensed Light" pitchFamily="34" charset="0"/>
              </a:rPr>
            </a:br>
            <a:endParaRPr lang="en-US" sz="2000">
              <a:solidFill>
                <a:srgbClr val="003300"/>
              </a:solidFill>
              <a:latin typeface="Abadi MT Condensed Light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581400"/>
            <a:ext cx="7620000" cy="3276600"/>
          </a:xfrm>
        </p:spPr>
        <p:txBody>
          <a:bodyPr/>
          <a:lstStyle/>
          <a:p>
            <a:endParaRPr lang="en-US" sz="3600" b="1" dirty="0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3076" name="Picture 4" descr="stocking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828800"/>
            <a:ext cx="17526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304800"/>
            <a:ext cx="6553200" cy="1470025"/>
          </a:xfrm>
        </p:spPr>
        <p:txBody>
          <a:bodyPr/>
          <a:lstStyle/>
          <a:p>
            <a:pPr algn="ctr"/>
            <a:r>
              <a:rPr lang="en-US" sz="2000" dirty="0">
                <a:solidFill>
                  <a:srgbClr val="006600"/>
                </a:solidFill>
                <a:latin typeface="Abadi MT Condensed Light" pitchFamily="34" charset="0"/>
              </a:rPr>
              <a:t>The children were nestled all snug in their beds,</a:t>
            </a:r>
            <a:br>
              <a:rPr lang="en-US" sz="2000" dirty="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 dirty="0">
                <a:solidFill>
                  <a:srgbClr val="006600"/>
                </a:solidFill>
                <a:latin typeface="Abadi MT Condensed Light" pitchFamily="34" charset="0"/>
              </a:rPr>
              <a:t>While visions of sugar-plums danced in their heads.</a:t>
            </a:r>
            <a:r>
              <a:rPr lang="en-US" sz="2400" dirty="0">
                <a:solidFill>
                  <a:srgbClr val="006600"/>
                </a:solidFill>
                <a:latin typeface="Abadi MT Condensed Light" pitchFamily="34" charset="0"/>
              </a:rPr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6600"/>
            <a:ext cx="70104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6150" name="Picture 6" descr="MCj022605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905000"/>
            <a:ext cx="892175" cy="1219200"/>
          </a:xfrm>
          <a:prstGeom prst="rect">
            <a:avLst/>
          </a:prstGeom>
          <a:noFill/>
          <a:ln w="762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143000"/>
            <a:ext cx="6858000" cy="170497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And mamma in her ‘kerchief, and I in my cap,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Had just settled our brains for a long winter’s nap.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438400"/>
            <a:ext cx="7772400" cy="30480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7172" name="Picture 4" descr="MCj039788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981200"/>
            <a:ext cx="1325563" cy="1371600"/>
          </a:xfrm>
          <a:prstGeom prst="rect">
            <a:avLst/>
          </a:prstGeom>
          <a:noFill/>
          <a:ln w="762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1143000"/>
            <a:ext cx="6750050" cy="1704975"/>
          </a:xfrm>
        </p:spPr>
        <p:txBody>
          <a:bodyPr>
            <a:normAutofit fontScale="90000"/>
          </a:bodyPr>
          <a:lstStyle/>
          <a:p>
            <a:pPr algn="just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When out on the lawn there arose such a clatter,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I sprang from the bed to see what was the matter</a:t>
            </a: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>.</a:t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5146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9222" name="Picture 6" descr="chimney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981200"/>
            <a:ext cx="1752600" cy="1439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447800"/>
            <a:ext cx="6777038" cy="170497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Away to the window I flew like a flash,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Tore open the shutters and threw up the sash.</a:t>
            </a:r>
            <a: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  <a:t/>
            </a:r>
            <a:br>
              <a:rPr lang="en-US" sz="28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362200"/>
            <a:ext cx="76200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0247" name="Picture 7" descr="MCj0215067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905000"/>
            <a:ext cx="1489075" cy="1524000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066800"/>
            <a:ext cx="6781800" cy="170497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The moon on the breast of the new-fallen snow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Gave the lustre of mid-day to objects below.</a:t>
            </a:r>
            <a:r>
              <a:rPr lang="en-US" sz="2000">
                <a:latin typeface="Abadi MT Condensed Light" pitchFamily="34" charset="0"/>
              </a:rPr>
              <a:t> </a:t>
            </a:r>
            <a:br>
              <a:rPr lang="en-US" sz="2000"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667000"/>
            <a:ext cx="7315200" cy="3276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1272" name="Picture 8" descr="home_noel-0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209800"/>
            <a:ext cx="2590800" cy="1487488"/>
          </a:xfrm>
          <a:prstGeom prst="rect">
            <a:avLst/>
          </a:prstGeom>
          <a:noFill/>
        </p:spPr>
      </p:pic>
      <p:pic>
        <p:nvPicPr>
          <p:cNvPr id="11276" name="Picture 12" descr="lune-0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981200"/>
            <a:ext cx="668338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1524000"/>
            <a:ext cx="6932613" cy="170497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When, what to my wondering eyes should appear,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  <a:t>But a miniature sleigh, and eight tiny reindeer.</a:t>
            </a:r>
            <a:br>
              <a:rPr lang="en-US" sz="2000">
                <a:solidFill>
                  <a:srgbClr val="006600"/>
                </a:solidFill>
                <a:latin typeface="Abadi MT Condensed Light" pitchFamily="34" charset="0"/>
              </a:rPr>
            </a:br>
            <a:r>
              <a:rPr lang="en-US" sz="4400" b="1"/>
              <a:t/>
            </a:r>
            <a:br>
              <a:rPr lang="en-US" sz="4400" b="1"/>
            </a:br>
            <a:r>
              <a:rPr lang="en-US" sz="4400" b="1"/>
              <a:t/>
            </a:r>
            <a:br>
              <a:rPr lang="en-US" sz="4400" b="1"/>
            </a:br>
            <a:endParaRPr lang="en-US" sz="4400" b="1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286000"/>
            <a:ext cx="7315200" cy="3657600"/>
          </a:xfrm>
        </p:spPr>
        <p:txBody>
          <a:bodyPr/>
          <a:lstStyle/>
          <a:p>
            <a:endParaRPr lang="en-US" sz="3600" b="1">
              <a:solidFill>
                <a:srgbClr val="FF0000"/>
              </a:solidFill>
              <a:latin typeface="Bodoni MT" pitchFamily="18" charset="0"/>
            </a:endParaRPr>
          </a:p>
        </p:txBody>
      </p:sp>
      <p:pic>
        <p:nvPicPr>
          <p:cNvPr id="12292" name="Picture 4" descr="sntmoon_e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981200"/>
            <a:ext cx="21336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218</TotalTime>
  <Words>193</Words>
  <Application>Microsoft Office PowerPoint</Application>
  <PresentationFormat>On-screen Show (4:3)</PresentationFormat>
  <Paragraphs>21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Solstice</vt:lpstr>
      <vt:lpstr> “Twas the Night before Christmas” </vt:lpstr>
      <vt:lpstr>Twas the night before Christmas, when all through the house Not a creature was stirring, not even a mouse.  </vt:lpstr>
      <vt:lpstr>The stockings were hung by the chimney with care, In hopes that St Nicholas soon would be there.  </vt:lpstr>
      <vt:lpstr>The children were nestled all snug in their beds, While visions of sugar-plums danced in their heads. </vt:lpstr>
      <vt:lpstr>And mamma in her ‘kerchief, and I in my cap, Had just settled our brains for a long winter’s nap.  </vt:lpstr>
      <vt:lpstr>When out on the lawn there arose such a clatter, I sprang from the bed to see what was the matter.  </vt:lpstr>
      <vt:lpstr>Away to the window I flew like a flash, Tore open the shutters and threw up the sash.   </vt:lpstr>
      <vt:lpstr>The moon on the breast of the new-fallen snow Gave the lustre of mid-day to objects below.   </vt:lpstr>
      <vt:lpstr>When, what to my wondering eyes should appear, But a miniature sleigh, and eight tiny reindeer.   </vt:lpstr>
      <vt:lpstr>With a little old driver, so lively and quick, I knew in a moment it must be St Nick.   </vt:lpstr>
      <vt:lpstr>More rapid than eagles his coursers they came, And he whistled, and shouted, and called them by name!   </vt:lpstr>
      <vt:lpstr>"Now Dasher! Now, Dancer! Now, Prancer and Vixen! On, Comet! On, Cupid! On Donner and Blitzen!   </vt:lpstr>
      <vt:lpstr>To the top of the porch! To the top of the wall! Now dash away! Dash away! Dash away all!"   </vt:lpstr>
      <vt:lpstr>Designed and created by Your names</vt:lpstr>
    </vt:vector>
  </TitlesOfParts>
  <Company>Vermilion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Twas the night before Christmas, when all through the house Not a creature was stirring, not even a mouse.  </dc:title>
  <dc:creator>Administrator</dc:creator>
  <cp:lastModifiedBy>poweruser</cp:lastModifiedBy>
  <cp:revision>31</cp:revision>
  <dcterms:created xsi:type="dcterms:W3CDTF">2006-11-20T16:57:55Z</dcterms:created>
  <dcterms:modified xsi:type="dcterms:W3CDTF">2012-12-10T14:32:16Z</dcterms:modified>
</cp:coreProperties>
</file>